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8BC1619-12D6-4074-961F-5BBA01C34A1F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C472488-BA49-45B7-9A0A-DD9D5EAFEB62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C1619-12D6-4074-961F-5BBA01C34A1F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2488-BA49-45B7-9A0A-DD9D5EAFEB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C1619-12D6-4074-961F-5BBA01C34A1F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2488-BA49-45B7-9A0A-DD9D5EAFEB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C1619-12D6-4074-961F-5BBA01C34A1F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2488-BA49-45B7-9A0A-DD9D5EAFEB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C1619-12D6-4074-961F-5BBA01C34A1F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2488-BA49-45B7-9A0A-DD9D5EAFEB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C1619-12D6-4074-961F-5BBA01C34A1F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2488-BA49-45B7-9A0A-DD9D5EAFEB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C1619-12D6-4074-961F-5BBA01C34A1F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2488-BA49-45B7-9A0A-DD9D5EAFEB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C1619-12D6-4074-961F-5BBA01C34A1F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2488-BA49-45B7-9A0A-DD9D5EAFEB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C1619-12D6-4074-961F-5BBA01C34A1F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2488-BA49-45B7-9A0A-DD9D5EAFEB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C1619-12D6-4074-961F-5BBA01C34A1F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2488-BA49-45B7-9A0A-DD9D5EAFEB62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C1619-12D6-4074-961F-5BBA01C34A1F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2488-BA49-45B7-9A0A-DD9D5EAFEB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8BC1619-12D6-4074-961F-5BBA01C34A1F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C472488-BA49-45B7-9A0A-DD9D5EAFEB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Poultry Cuts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Tenderloin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743200"/>
            <a:ext cx="3513296" cy="2631581"/>
          </a:xfrm>
        </p:spPr>
      </p:pic>
    </p:spTree>
    <p:extLst>
      <p:ext uri="{BB962C8B-B14F-4D97-AF65-F5344CB8AC3E}">
        <p14:creationId xmlns:p14="http://schemas.microsoft.com/office/powerpoint/2010/main" val="4011898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By-products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Feathers can be used in plastic, paper pulp and textiles</a:t>
            </a:r>
          </a:p>
          <a:p>
            <a:r>
              <a:rPr lang="en-US" dirty="0" smtClean="0"/>
              <a:t>Manure is used in plant fertilizer because it is high in nitrogen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891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grade the meat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Grade A- highest grade and usually the only grade seen at retail value. Free from bruises, discolorations and feathers. Bone-in products have no broken bones. Whole chicken has no tears in the skin and fully fleshed</a:t>
            </a:r>
          </a:p>
          <a:p>
            <a:r>
              <a:rPr lang="en-US" dirty="0" smtClean="0"/>
              <a:t>Grade B+C- in further processed foods as in chopped or ground and if it is sold in retail there is no grade given.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60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Whole Chicken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514600"/>
            <a:ext cx="4142518" cy="3137528"/>
          </a:xfrm>
        </p:spPr>
      </p:pic>
    </p:spTree>
    <p:extLst>
      <p:ext uri="{BB962C8B-B14F-4D97-AF65-F5344CB8AC3E}">
        <p14:creationId xmlns:p14="http://schemas.microsoft.com/office/powerpoint/2010/main" val="38592794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Halves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743200"/>
            <a:ext cx="3597819" cy="2724975"/>
          </a:xfrm>
        </p:spPr>
      </p:pic>
    </p:spTree>
    <p:extLst>
      <p:ext uri="{BB962C8B-B14F-4D97-AF65-F5344CB8AC3E}">
        <p14:creationId xmlns:p14="http://schemas.microsoft.com/office/powerpoint/2010/main" val="18563974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Quarters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590800"/>
            <a:ext cx="3576530" cy="2724975"/>
          </a:xfrm>
        </p:spPr>
      </p:pic>
    </p:spTree>
    <p:extLst>
      <p:ext uri="{BB962C8B-B14F-4D97-AF65-F5344CB8AC3E}">
        <p14:creationId xmlns:p14="http://schemas.microsoft.com/office/powerpoint/2010/main" val="588420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Breast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362200"/>
            <a:ext cx="3854455" cy="2959671"/>
          </a:xfrm>
        </p:spPr>
      </p:pic>
    </p:spTree>
    <p:extLst>
      <p:ext uri="{BB962C8B-B14F-4D97-AF65-F5344CB8AC3E}">
        <p14:creationId xmlns:p14="http://schemas.microsoft.com/office/powerpoint/2010/main" val="547603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514600"/>
            <a:ext cx="3517904" cy="2648775"/>
          </a:xfrm>
        </p:spPr>
      </p:pic>
    </p:spTree>
    <p:extLst>
      <p:ext uri="{BB962C8B-B14F-4D97-AF65-F5344CB8AC3E}">
        <p14:creationId xmlns:p14="http://schemas.microsoft.com/office/powerpoint/2010/main" val="2605524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Whole Leg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2514600"/>
            <a:ext cx="3899642" cy="2953575"/>
          </a:xfrm>
        </p:spPr>
      </p:pic>
    </p:spTree>
    <p:extLst>
      <p:ext uri="{BB962C8B-B14F-4D97-AF65-F5344CB8AC3E}">
        <p14:creationId xmlns:p14="http://schemas.microsoft.com/office/powerpoint/2010/main" val="1395455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Drumstick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590800"/>
            <a:ext cx="3709130" cy="2831229"/>
          </a:xfrm>
        </p:spPr>
      </p:pic>
    </p:spTree>
    <p:extLst>
      <p:ext uri="{BB962C8B-B14F-4D97-AF65-F5344CB8AC3E}">
        <p14:creationId xmlns:p14="http://schemas.microsoft.com/office/powerpoint/2010/main" val="421729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Thigh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514600"/>
            <a:ext cx="3999827" cy="3023679"/>
          </a:xfrm>
        </p:spPr>
      </p:pic>
    </p:spTree>
    <p:extLst>
      <p:ext uri="{BB962C8B-B14F-4D97-AF65-F5344CB8AC3E}">
        <p14:creationId xmlns:p14="http://schemas.microsoft.com/office/powerpoint/2010/main" val="276398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48</TotalTime>
  <Words>107</Words>
  <Application>Microsoft Office PowerPoint</Application>
  <PresentationFormat>On-screen Show (4:3)</PresentationFormat>
  <Paragraphs>16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Austin</vt:lpstr>
      <vt:lpstr>Poultry Cuts</vt:lpstr>
      <vt:lpstr>Whole Chicken</vt:lpstr>
      <vt:lpstr>Halves</vt:lpstr>
      <vt:lpstr>Quarters</vt:lpstr>
      <vt:lpstr>Split Breast</vt:lpstr>
      <vt:lpstr>Wing</vt:lpstr>
      <vt:lpstr>Whole Leg</vt:lpstr>
      <vt:lpstr>Drumstick</vt:lpstr>
      <vt:lpstr>Thigh</vt:lpstr>
      <vt:lpstr>Tenderloin</vt:lpstr>
      <vt:lpstr>By-products</vt:lpstr>
      <vt:lpstr>How to grade the meat</vt:lpstr>
    </vt:vector>
  </TitlesOfParts>
  <Company>Allen 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Poultry Cuts</dc:title>
  <dc:creator>Lindsey Ann Decker</dc:creator>
  <cp:lastModifiedBy>Stacy Schertz</cp:lastModifiedBy>
  <cp:revision>5</cp:revision>
  <dcterms:created xsi:type="dcterms:W3CDTF">2012-05-09T14:37:31Z</dcterms:created>
  <dcterms:modified xsi:type="dcterms:W3CDTF">2012-05-11T15:00:52Z</dcterms:modified>
</cp:coreProperties>
</file>